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72074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e-BY" b="1" dirty="0" smtClean="0"/>
              <a:t>Іван Андрэевіч Муравейка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78579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99a4f8ecd0f4d863d45668cd91a70e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2489"/>
            <a:ext cx="5500726" cy="519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larus-map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832246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14932" cy="27146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Нарадзіўся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пісьменнік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кастрычніка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1921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вёсцы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Таль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Любанскага раёна Мінскай вобласці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сялянскай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сям’і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1378817">
            <a:off x="4000496" y="4572008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равейка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6842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71480"/>
            <a:ext cx="4929190" cy="592935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Атрымаўшы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атэстат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сталасці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вучыўся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інстытуце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журналістыкі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Скончыў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Вышэйшыя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літаратурныя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курсы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Маскве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працаваў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адказным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сакратаром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рэдактарам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Любанскай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раённай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газеты.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7939">
            <a:off x="5070381" y="268077"/>
            <a:ext cx="2334346" cy="3352120"/>
          </a:xfrm>
          <a:prstGeom prst="rect">
            <a:avLst/>
          </a:prstGeom>
        </p:spPr>
      </p:pic>
      <p:pic>
        <p:nvPicPr>
          <p:cNvPr id="6" name="Рисунок 5" descr="Muravej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3357586" cy="46375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43382"/>
            <a:ext cx="8229600" cy="26146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Іван</a:t>
            </a:r>
            <a:r>
              <a:rPr lang="ru-RU" b="1" dirty="0" smtClean="0"/>
              <a:t> </a:t>
            </a:r>
            <a:r>
              <a:rPr lang="ru-RU" b="1" dirty="0" err="1" smtClean="0"/>
              <a:t>Андрэевіч</a:t>
            </a:r>
            <a:r>
              <a:rPr lang="ru-RU" b="1" dirty="0" smtClean="0"/>
              <a:t> Муравейка</a:t>
            </a:r>
            <a:r>
              <a:rPr lang="ru-RU" dirty="0" smtClean="0"/>
              <a:t> – </a:t>
            </a:r>
            <a:r>
              <a:rPr lang="ru-RU" b="1" dirty="0" err="1" smtClean="0"/>
              <a:t>ветэран</a:t>
            </a:r>
            <a:r>
              <a:rPr lang="ru-RU" b="1" dirty="0" smtClean="0"/>
              <a:t> </a:t>
            </a:r>
            <a:r>
              <a:rPr lang="ru-RU" b="1" dirty="0" err="1" smtClean="0"/>
              <a:t>Вялікай</a:t>
            </a:r>
            <a:r>
              <a:rPr lang="ru-RU" b="1" dirty="0" smtClean="0"/>
              <a:t> </a:t>
            </a:r>
            <a:r>
              <a:rPr lang="ru-RU" b="1" dirty="0" err="1" smtClean="0"/>
              <a:t>Айчыннай</a:t>
            </a:r>
            <a:r>
              <a:rPr lang="ru-RU" b="1" dirty="0" smtClean="0"/>
              <a:t> </a:t>
            </a:r>
            <a:r>
              <a:rPr lang="ru-RU" b="1" dirty="0" err="1" smtClean="0"/>
              <a:t>вайны</a:t>
            </a:r>
            <a:r>
              <a:rPr lang="ru-RU" dirty="0" smtClean="0"/>
              <a:t>, </a:t>
            </a:r>
            <a:r>
              <a:rPr lang="ru-RU" dirty="0" err="1" smtClean="0"/>
              <a:t>узнагароджаны</a:t>
            </a:r>
            <a:r>
              <a:rPr lang="ru-RU" dirty="0" smtClean="0"/>
              <a:t> </a:t>
            </a:r>
            <a:r>
              <a:rPr lang="ru-RU" dirty="0" err="1" smtClean="0"/>
              <a:t>баявымі</a:t>
            </a:r>
            <a:r>
              <a:rPr lang="ru-RU" dirty="0" smtClean="0"/>
              <a:t> </a:t>
            </a:r>
            <a:r>
              <a:rPr lang="ru-RU" dirty="0" err="1" smtClean="0"/>
              <a:t>ордэнамі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медалямі</a:t>
            </a:r>
            <a:r>
              <a:rPr lang="ru-RU" dirty="0" smtClean="0"/>
              <a:t>. На </a:t>
            </a:r>
            <a:r>
              <a:rPr lang="ru-RU" dirty="0" err="1" smtClean="0"/>
              <a:t>аснове</a:t>
            </a:r>
            <a:r>
              <a:rPr lang="ru-RU" dirty="0" smtClean="0"/>
              <a:t> </a:t>
            </a:r>
            <a:r>
              <a:rPr lang="ru-RU" dirty="0" err="1" smtClean="0"/>
              <a:t>сваіх</a:t>
            </a:r>
            <a:r>
              <a:rPr lang="ru-RU" dirty="0" smtClean="0"/>
              <a:t> </a:t>
            </a:r>
            <a:r>
              <a:rPr lang="ru-RU" dirty="0" err="1" smtClean="0"/>
              <a:t>франтавых</a:t>
            </a:r>
            <a:r>
              <a:rPr lang="ru-RU" dirty="0" smtClean="0"/>
              <a:t> </a:t>
            </a:r>
            <a:r>
              <a:rPr lang="ru-RU" dirty="0" err="1" smtClean="0"/>
              <a:t>блакнотаў</a:t>
            </a:r>
            <a:r>
              <a:rPr lang="ru-RU" dirty="0" smtClean="0"/>
              <a:t> 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напісаў</a:t>
            </a:r>
            <a:r>
              <a:rPr lang="ru-RU" dirty="0" smtClean="0"/>
              <a:t> </a:t>
            </a:r>
            <a:r>
              <a:rPr lang="ru-RU" dirty="0" err="1" smtClean="0"/>
              <a:t>кнігу</a:t>
            </a:r>
            <a:r>
              <a:rPr lang="ru-RU" dirty="0" smtClean="0"/>
              <a:t> “</a:t>
            </a:r>
            <a:r>
              <a:rPr lang="ru-RU" dirty="0" err="1" smtClean="0"/>
              <a:t>Прынёс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вайны</a:t>
            </a:r>
            <a:r>
              <a:rPr lang="ru-RU" dirty="0" smtClean="0"/>
              <a:t>”.</a:t>
            </a: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6286544" cy="30718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be-BY" dirty="0" smtClean="0"/>
              <a:t>Для </a:t>
            </a:r>
            <a:r>
              <a:rPr lang="be-BY" dirty="0" smtClean="0"/>
              <a:t>дзяцей напісаў кнігі </a:t>
            </a:r>
            <a:r>
              <a:rPr lang="be-BY" b="1" dirty="0" smtClean="0"/>
              <a:t>“Ручаінкі”, “Вось якія мы”, “Пра работу і ляноту”, “Сем колераў вясёлкі”, “Я прыдумаў казку” </a:t>
            </a:r>
            <a:endParaRPr lang="be-BY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be-BY" dirty="0" smtClean="0"/>
              <a:t>і </a:t>
            </a:r>
            <a:r>
              <a:rPr lang="be-BY" dirty="0" smtClean="0"/>
              <a:t>іншыя.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Muraveika_І_Kudy_nі_poidzesh-cudy_znoidzesh_Yunactva_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7392">
            <a:off x="220136" y="2068158"/>
            <a:ext cx="2109216" cy="31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2479">
            <a:off x="6417299" y="1945658"/>
            <a:ext cx="2418186" cy="304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uraveika_І._Vadzіca_z_krynіcy_MastLіt_2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4608">
            <a:off x="2373647" y="3559706"/>
            <a:ext cx="1571604" cy="225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uraveika_І_Nyahai_sonca_ne_zahodzіc_Yunactva_19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500306"/>
            <a:ext cx="2340864" cy="305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van_Muravejka__Zvanochki_ў_blakits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214818"/>
            <a:ext cx="1703846" cy="238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27574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Андрэевіч</a:t>
            </a:r>
            <a:r>
              <a:rPr lang="ru-RU" dirty="0" smtClean="0"/>
              <a:t> Муравейка – </a:t>
            </a:r>
            <a:r>
              <a:rPr lang="ru-RU" b="1" dirty="0" err="1" smtClean="0"/>
              <a:t>заслужаны</a:t>
            </a:r>
            <a:r>
              <a:rPr lang="ru-RU" b="1" dirty="0" smtClean="0"/>
              <a:t> </a:t>
            </a:r>
            <a:r>
              <a:rPr lang="ru-RU" b="1" dirty="0" err="1" smtClean="0"/>
              <a:t>работнік</a:t>
            </a:r>
            <a:r>
              <a:rPr lang="ru-RU" b="1" dirty="0" smtClean="0"/>
              <a:t> культуры </a:t>
            </a:r>
            <a:r>
              <a:rPr lang="ru-RU" b="1" dirty="0" err="1" smtClean="0"/>
              <a:t>Беларусі</a:t>
            </a:r>
            <a:r>
              <a:rPr lang="ru-RU" dirty="0" smtClean="0"/>
              <a:t>. </a:t>
            </a:r>
            <a:r>
              <a:rPr lang="ru-RU" dirty="0" err="1" smtClean="0"/>
              <a:t>Ён</a:t>
            </a:r>
            <a:r>
              <a:rPr lang="ru-RU" dirty="0" smtClean="0"/>
              <a:t> – </a:t>
            </a:r>
            <a:r>
              <a:rPr lang="ru-RU" dirty="0" err="1" smtClean="0"/>
              <a:t>даўні</a:t>
            </a:r>
            <a:r>
              <a:rPr lang="ru-RU" dirty="0" smtClean="0"/>
              <a:t> </a:t>
            </a:r>
            <a:r>
              <a:rPr lang="ru-RU" dirty="0" err="1" smtClean="0"/>
              <a:t>сябар</a:t>
            </a:r>
            <a:r>
              <a:rPr lang="ru-RU" dirty="0" smtClean="0"/>
              <a:t> </a:t>
            </a:r>
            <a:r>
              <a:rPr lang="be-BY" dirty="0" smtClean="0"/>
              <a:t>часопіса </a:t>
            </a:r>
            <a:r>
              <a:rPr lang="ru-RU" dirty="0" smtClean="0"/>
              <a:t>“</a:t>
            </a:r>
            <a:r>
              <a:rPr lang="ru-RU" dirty="0" err="1" smtClean="0"/>
              <a:t>Вясёлк</a:t>
            </a:r>
            <a:r>
              <a:rPr lang="be-BY" dirty="0" smtClean="0"/>
              <a:t>а</a:t>
            </a:r>
            <a:r>
              <a:rPr lang="ru-RU" dirty="0" smtClean="0"/>
              <a:t>”. За </a:t>
            </a:r>
            <a:r>
              <a:rPr lang="ru-RU" dirty="0" err="1" smtClean="0"/>
              <a:t>творы</a:t>
            </a:r>
            <a:r>
              <a:rPr lang="ru-RU" dirty="0" smtClean="0"/>
              <a:t>, </a:t>
            </a:r>
            <a:r>
              <a:rPr lang="ru-RU" dirty="0" err="1" smtClean="0"/>
              <a:t>надрукаваныя</a:t>
            </a:r>
            <a:r>
              <a:rPr lang="ru-RU" dirty="0" smtClean="0"/>
              <a:t> на </a:t>
            </a:r>
            <a:r>
              <a:rPr lang="ru-RU" dirty="0" err="1" smtClean="0"/>
              <a:t>старонках</a:t>
            </a:r>
            <a:r>
              <a:rPr lang="ru-RU" dirty="0" smtClean="0"/>
              <a:t> </a:t>
            </a:r>
            <a:r>
              <a:rPr lang="ru-RU" dirty="0" err="1" smtClean="0"/>
              <a:t>часопіса</a:t>
            </a:r>
            <a:r>
              <a:rPr lang="ru-RU" dirty="0" smtClean="0"/>
              <a:t>, </a:t>
            </a:r>
            <a:r>
              <a:rPr lang="ru-RU" b="1" dirty="0" smtClean="0"/>
              <a:t>у</a:t>
            </a:r>
            <a:r>
              <a:rPr lang="be-BY" b="1" dirty="0" smtClean="0"/>
              <a:t>знагароджаны</a:t>
            </a:r>
            <a:r>
              <a:rPr lang="ru-RU" b="1" dirty="0" smtClean="0"/>
              <a:t> </a:t>
            </a:r>
            <a:r>
              <a:rPr lang="ru-RU" b="1" dirty="0" err="1" smtClean="0"/>
              <a:t>прэміяй</a:t>
            </a:r>
            <a:r>
              <a:rPr lang="ru-RU" b="1" dirty="0" smtClean="0"/>
              <a:t> </a:t>
            </a:r>
            <a:r>
              <a:rPr lang="ru-RU" b="1" dirty="0" err="1" smtClean="0"/>
              <a:t>імя</a:t>
            </a:r>
            <a:r>
              <a:rPr lang="ru-RU" b="1" dirty="0" smtClean="0"/>
              <a:t> </a:t>
            </a:r>
            <a:r>
              <a:rPr lang="ru-RU" b="1" dirty="0" err="1" smtClean="0"/>
              <a:t>Васіля</a:t>
            </a:r>
            <a:r>
              <a:rPr lang="ru-RU" b="1" dirty="0" smtClean="0"/>
              <a:t> </a:t>
            </a:r>
            <a:r>
              <a:rPr lang="ru-RU" b="1" dirty="0" err="1" smtClean="0"/>
              <a:t>Віткі</a:t>
            </a:r>
            <a:r>
              <a:rPr lang="ru-RU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 descr="Вясё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7684">
            <a:off x="96643" y="2633804"/>
            <a:ext cx="7112000" cy="2298700"/>
          </a:xfrm>
          <a:prstGeom prst="rect">
            <a:avLst/>
          </a:prstGeom>
        </p:spPr>
      </p:pic>
      <p:pic>
        <p:nvPicPr>
          <p:cNvPr id="6" name="Рисунок 5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0034">
            <a:off x="6786578" y="3714752"/>
            <a:ext cx="2023188" cy="281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unname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1920">
            <a:off x="5571291" y="4906062"/>
            <a:ext cx="1227042" cy="173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-hig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3722">
            <a:off x="3929058" y="4572008"/>
            <a:ext cx="1490323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unnamed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714884"/>
            <a:ext cx="1341832" cy="186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9626223</TotalTime>
  <Words>82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Іван Андрэевіч Муравейка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12</cp:revision>
  <dcterms:modified xsi:type="dcterms:W3CDTF">2020-04-20T19:11:39Z</dcterms:modified>
</cp:coreProperties>
</file>